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763072"/>
        <c:axId val="283764608"/>
      </c:lineChart>
      <c:catAx>
        <c:axId val="2837630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764608"/>
        <c:crosses val="autoZero"/>
        <c:auto val="1"/>
        <c:lblAlgn val="ctr"/>
        <c:lblOffset val="100"/>
        <c:noMultiLvlLbl val="0"/>
      </c:catAx>
      <c:valAx>
        <c:axId val="283764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37630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88078336"/>
        <c:axId val="187957248"/>
      </c:barChart>
      <c:catAx>
        <c:axId val="18807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87957248"/>
        <c:crosses val="autoZero"/>
        <c:auto val="1"/>
        <c:lblAlgn val="ctr"/>
        <c:lblOffset val="100"/>
        <c:noMultiLvlLbl val="0"/>
      </c:catAx>
      <c:valAx>
        <c:axId val="187957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80783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810240"/>
        <c:axId val="284816512"/>
      </c:lineChart>
      <c:catAx>
        <c:axId val="284810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816512"/>
        <c:crosses val="autoZero"/>
        <c:auto val="1"/>
        <c:lblAlgn val="ctr"/>
        <c:lblOffset val="100"/>
        <c:noMultiLvlLbl val="0"/>
      </c:catAx>
      <c:valAx>
        <c:axId val="2848165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8102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881664"/>
        <c:axId val="284883584"/>
      </c:lineChart>
      <c:catAx>
        <c:axId val="284881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883584"/>
        <c:crosses val="autoZero"/>
        <c:auto val="1"/>
        <c:lblAlgn val="ctr"/>
        <c:lblOffset val="100"/>
        <c:noMultiLvlLbl val="0"/>
      </c:catAx>
      <c:valAx>
        <c:axId val="28488358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881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907776"/>
        <c:axId val="284918144"/>
      </c:lineChart>
      <c:catAx>
        <c:axId val="284907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918144"/>
        <c:crosses val="autoZero"/>
        <c:auto val="1"/>
        <c:lblAlgn val="ctr"/>
        <c:lblOffset val="100"/>
        <c:noMultiLvlLbl val="0"/>
      </c:catAx>
      <c:valAx>
        <c:axId val="2849181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9077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320512"/>
        <c:axId val="284322048"/>
      </c:lineChart>
      <c:catAx>
        <c:axId val="2843205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4322048"/>
        <c:crosses val="autoZero"/>
        <c:auto val="1"/>
        <c:lblAlgn val="ctr"/>
        <c:lblOffset val="1000"/>
        <c:noMultiLvlLbl val="0"/>
      </c:catAx>
      <c:valAx>
        <c:axId val="284322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43205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3527040"/>
        <c:axId val="283528576"/>
      </c:barChart>
      <c:catAx>
        <c:axId val="283527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528576"/>
        <c:crosses val="autoZero"/>
        <c:auto val="1"/>
        <c:lblAlgn val="ctr"/>
        <c:lblOffset val="100"/>
        <c:noMultiLvlLbl val="0"/>
      </c:catAx>
      <c:valAx>
        <c:axId val="2835285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52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709632"/>
        <c:axId val="284711168"/>
      </c:barChart>
      <c:catAx>
        <c:axId val="28470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711168"/>
        <c:crosses val="autoZero"/>
        <c:auto val="1"/>
        <c:lblAlgn val="ctr"/>
        <c:lblOffset val="100"/>
        <c:noMultiLvlLbl val="0"/>
      </c:catAx>
      <c:valAx>
        <c:axId val="284711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7096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736128"/>
        <c:axId val="284746112"/>
      </c:barChart>
      <c:catAx>
        <c:axId val="28473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746112"/>
        <c:crosses val="autoZero"/>
        <c:auto val="1"/>
        <c:lblAlgn val="ctr"/>
        <c:lblOffset val="100"/>
        <c:noMultiLvlLbl val="0"/>
      </c:catAx>
      <c:valAx>
        <c:axId val="2847461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7361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505600"/>
        <c:axId val="284507520"/>
      </c:lineChart>
      <c:catAx>
        <c:axId val="28450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507520"/>
        <c:crosses val="autoZero"/>
        <c:auto val="1"/>
        <c:lblAlgn val="ctr"/>
        <c:lblOffset val="100"/>
        <c:noMultiLvlLbl val="0"/>
      </c:catAx>
      <c:valAx>
        <c:axId val="284507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5056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602752"/>
        <c:axId val="284604288"/>
      </c:barChart>
      <c:catAx>
        <c:axId val="28460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604288"/>
        <c:crosses val="autoZero"/>
        <c:auto val="1"/>
        <c:lblAlgn val="ctr"/>
        <c:lblOffset val="100"/>
        <c:noMultiLvlLbl val="0"/>
      </c:catAx>
      <c:valAx>
        <c:axId val="284604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6027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666112"/>
        <c:axId val="284667904"/>
      </c:barChart>
      <c:catAx>
        <c:axId val="28466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667904"/>
        <c:crosses val="autoZero"/>
        <c:auto val="1"/>
        <c:lblAlgn val="ctr"/>
        <c:lblOffset val="100"/>
        <c:noMultiLvlLbl val="0"/>
      </c:catAx>
      <c:valAx>
        <c:axId val="284667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6661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021696"/>
        <c:axId val="285023232"/>
      </c:lineChart>
      <c:catAx>
        <c:axId val="28502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023232"/>
        <c:crosses val="autoZero"/>
        <c:auto val="1"/>
        <c:lblAlgn val="ctr"/>
        <c:lblOffset val="100"/>
        <c:noMultiLvlLbl val="0"/>
      </c:catAx>
      <c:valAx>
        <c:axId val="285023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021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12.09.2021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1040</cp:revision>
  <dcterms:created xsi:type="dcterms:W3CDTF">2018-06-24T09:54:07Z</dcterms:created>
  <dcterms:modified xsi:type="dcterms:W3CDTF">2021-09-11T23:45:07Z</dcterms:modified>
</cp:coreProperties>
</file>